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4" r:id="rId5"/>
    <p:sldId id="265" r:id="rId6"/>
    <p:sldId id="261" r:id="rId7"/>
    <p:sldId id="259" r:id="rId8"/>
    <p:sldId id="260" r:id="rId9"/>
    <p:sldId id="263" r:id="rId10"/>
    <p:sldId id="262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613" autoAdjust="0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63A0761-D6D4-457A-BB69-2D4826091614}" type="datetimeFigureOut">
              <a:rPr lang="zh-TW" altLang="en-US" smtClean="0"/>
              <a:pPr/>
              <a:t>2019/9/6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063321E-0DA7-40DF-9A0C-B23876C3D72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mtClean="0"/>
              <a:t>澎湖縣政府衛生局</a:t>
            </a:r>
            <a:r>
              <a:rPr lang="en-US" altLang="zh-TW" smtClean="0"/>
              <a:t/>
            </a:r>
            <a:br>
              <a:rPr lang="en-US" altLang="zh-TW" smtClean="0"/>
            </a:br>
            <a:r>
              <a:rPr lang="en-US" altLang="zh-TW" smtClean="0"/>
              <a:t>108</a:t>
            </a:r>
            <a:r>
              <a:rPr lang="zh-TW" altLang="en-US" smtClean="0"/>
              <a:t>年公務統計研討會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報告人：吳嫻慧</a:t>
            </a:r>
            <a:endParaRPr lang="en-US" altLang="zh-TW" dirty="0" smtClean="0"/>
          </a:p>
          <a:p>
            <a:r>
              <a:rPr lang="en-US" altLang="zh-TW" dirty="0" smtClean="0"/>
              <a:t>108.9.6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大綱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一、公務統計年度工作介紹</a:t>
            </a:r>
            <a:endParaRPr lang="en-US" altLang="zh-TW" dirty="0" smtClean="0"/>
          </a:p>
          <a:p>
            <a:r>
              <a:rPr lang="zh-TW" altLang="en-US" dirty="0"/>
              <a:t>二</a:t>
            </a:r>
            <a:r>
              <a:rPr lang="zh-TW" altLang="en-US" dirty="0" smtClean="0"/>
              <a:t>、未來統計業務推動方向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公務統計業務介紹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公務統計方案管理</a:t>
            </a:r>
            <a:endParaRPr lang="en-US" altLang="zh-TW" dirty="0" smtClean="0"/>
          </a:p>
          <a:p>
            <a:r>
              <a:rPr lang="zh-TW" altLang="en-US" dirty="0" smtClean="0"/>
              <a:t>公務統計報表之編審管理</a:t>
            </a:r>
            <a:endParaRPr lang="en-US" altLang="zh-TW" dirty="0" smtClean="0"/>
          </a:p>
          <a:p>
            <a:r>
              <a:rPr lang="zh-TW" altLang="en-US" dirty="0" smtClean="0"/>
              <a:t>統計資料發布管理</a:t>
            </a:r>
            <a:endParaRPr lang="en-US" altLang="zh-TW" dirty="0" smtClean="0"/>
          </a:p>
          <a:p>
            <a:r>
              <a:rPr lang="zh-TW" altLang="en-US" dirty="0" smtClean="0"/>
              <a:t>應用統計分析</a:t>
            </a:r>
            <a:endParaRPr lang="en-US" altLang="zh-TW" dirty="0" smtClean="0"/>
          </a:p>
          <a:p>
            <a:r>
              <a:rPr lang="zh-TW" altLang="en-US" dirty="0" smtClean="0"/>
              <a:t>內部統計稽核</a:t>
            </a:r>
            <a:endParaRPr lang="en-US" altLang="zh-TW" dirty="0" smtClean="0"/>
          </a:p>
          <a:p>
            <a:r>
              <a:rPr lang="zh-TW" altLang="en-US" dirty="0" smtClean="0"/>
              <a:t>業務檢討或教育訓練</a:t>
            </a:r>
            <a:endParaRPr lang="en-US" altLang="zh-TW" dirty="0" smtClean="0"/>
          </a:p>
          <a:p>
            <a:r>
              <a:rPr lang="zh-TW" altLang="en-US" dirty="0" smtClean="0"/>
              <a:t>業務資訊化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公務統計方案管理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辦理公務統計方案增刪修之核定作業</a:t>
            </a:r>
            <a:endParaRPr lang="en-US" altLang="zh-TW" dirty="0" smtClean="0"/>
          </a:p>
          <a:p>
            <a:r>
              <a:rPr lang="zh-TW" altLang="en-US" dirty="0" smtClean="0"/>
              <a:t>辦理公務統計方案最新內容之更新作業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公務統計報表之編審管理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公務統計報表報送日期記錄</a:t>
            </a:r>
            <a:r>
              <a:rPr lang="en-US" altLang="zh-TW" dirty="0" smtClean="0"/>
              <a:t>:</a:t>
            </a:r>
            <a:r>
              <a:rPr lang="zh-TW" altLang="en-US" dirty="0" smtClean="0"/>
              <a:t>詳實記錄內部單位報表之報報送日期及相關審核結果</a:t>
            </a:r>
            <a:endParaRPr lang="en-US" altLang="zh-TW" dirty="0" smtClean="0"/>
          </a:p>
          <a:p>
            <a:r>
              <a:rPr lang="zh-TW" altLang="en-US" dirty="0" smtClean="0"/>
              <a:t>資料修正請編製單位重新報送修正表，以及註明修正原因，並應重新上傳預告資料專區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報表編製注意事項一</a:t>
            </a:r>
            <a:endParaRPr lang="zh-TW" altLang="en-US" dirty="0"/>
          </a:p>
        </p:txBody>
      </p:sp>
      <p:pic>
        <p:nvPicPr>
          <p:cNvPr id="4" name="內容版面配置區 3" descr="統計報表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7477" y="1447800"/>
            <a:ext cx="6754596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報表編製注意事項二</a:t>
            </a:r>
            <a:endParaRPr lang="zh-TW" altLang="en-US" dirty="0"/>
          </a:p>
        </p:txBody>
      </p:sp>
      <p:pic>
        <p:nvPicPr>
          <p:cNvPr id="4" name="內容版面配置區 3" descr="統計報表修正表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7477" y="1447800"/>
            <a:ext cx="6754596" cy="4800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統計資料發布管理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一、依據「預告統計資料發布時間表」發布統計資訊</a:t>
            </a:r>
            <a:endParaRPr lang="en-US" altLang="zh-TW" dirty="0" smtClean="0"/>
          </a:p>
          <a:p>
            <a:r>
              <a:rPr lang="zh-TW" altLang="en-US" dirty="0" smtClean="0"/>
              <a:t>二、辦理「預告統計資料發布時間表」更新作業</a:t>
            </a:r>
            <a:endParaRPr lang="en-US" altLang="zh-TW" dirty="0" smtClean="0"/>
          </a:p>
          <a:p>
            <a:r>
              <a:rPr lang="zh-TW" altLang="en-US" dirty="0" smtClean="0"/>
              <a:t>三、請準時提供檔案避免延遲預告發布時間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應用統計分析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規劃及簽陳機關辦理應用統計分析實施計畫</a:t>
            </a:r>
            <a:endParaRPr lang="en-US" altLang="zh-TW" dirty="0" smtClean="0"/>
          </a:p>
          <a:p>
            <a:r>
              <a:rPr lang="zh-TW" altLang="en-US" dirty="0" smtClean="0"/>
              <a:t>辦理機關統計通報或專題統計分析推動作業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內部統計稽核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一、稽核對象</a:t>
            </a:r>
            <a:r>
              <a:rPr lang="en-US" altLang="zh-TW" dirty="0" smtClean="0"/>
              <a:t>:</a:t>
            </a:r>
            <a:r>
              <a:rPr lang="zh-TW" altLang="en-US" dirty="0" smtClean="0"/>
              <a:t>所有編製公務統計報表之單位</a:t>
            </a:r>
            <a:endParaRPr lang="en-US" altLang="zh-TW" dirty="0" smtClean="0"/>
          </a:p>
          <a:p>
            <a:r>
              <a:rPr lang="zh-TW" altLang="en-US" dirty="0" smtClean="0"/>
              <a:t>二、稽核時間</a:t>
            </a:r>
            <a:r>
              <a:rPr lang="en-US" altLang="zh-TW" dirty="0" smtClean="0"/>
              <a:t>:</a:t>
            </a:r>
            <a:r>
              <a:rPr lang="zh-TW" altLang="en-US" dirty="0" smtClean="0"/>
              <a:t>定時稽核，即定期實地稽核、平時稽核，即就送逹之統計報表就地稽核</a:t>
            </a:r>
            <a:endParaRPr lang="en-US" altLang="zh-TW" dirty="0" smtClean="0"/>
          </a:p>
          <a:p>
            <a:r>
              <a:rPr lang="zh-TW" altLang="en-US" dirty="0" smtClean="0"/>
              <a:t>三、稽核方式</a:t>
            </a:r>
            <a:r>
              <a:rPr lang="en-US" altLang="zh-TW" dirty="0" smtClean="0"/>
              <a:t>:</a:t>
            </a:r>
            <a:r>
              <a:rPr lang="zh-TW" altLang="en-US" dirty="0" smtClean="0"/>
              <a:t>實地定期與實地不定期稽核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業務檢討或教育訓練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辦理內部單位之公務統計工作檢討或教育訓練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業務資訊化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建置及精進機關公務統計資訊專區</a:t>
            </a:r>
            <a:endParaRPr lang="zh-TW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未來統計業務推動方向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提升本縣統計資料發布率</a:t>
            </a:r>
            <a:endParaRPr lang="en-US" altLang="zh-TW" dirty="0" smtClean="0"/>
          </a:p>
          <a:p>
            <a:r>
              <a:rPr lang="en-US" altLang="zh-TW" dirty="0" smtClean="0"/>
              <a:t>109</a:t>
            </a:r>
            <a:r>
              <a:rPr lang="zh-TW" altLang="en-US" dirty="0" smtClean="0"/>
              <a:t>年度起全面辦理統計資料發布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522</TotalTime>
  <Words>306</Words>
  <Application>Microsoft Office PowerPoint</Application>
  <PresentationFormat>如螢幕大小 (4:3)</PresentationFormat>
  <Paragraphs>40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8" baseType="lpstr">
      <vt:lpstr>微軟正黑體</vt:lpstr>
      <vt:lpstr>Gill Sans MT</vt:lpstr>
      <vt:lpstr>Verdana</vt:lpstr>
      <vt:lpstr>Wingdings 2</vt:lpstr>
      <vt:lpstr>夏至</vt:lpstr>
      <vt:lpstr>澎湖縣政府衛生局 108年公務統計研討會</vt:lpstr>
      <vt:lpstr>大綱</vt:lpstr>
      <vt:lpstr>公務統計業務介紹</vt:lpstr>
      <vt:lpstr>公務統計方案管理</vt:lpstr>
      <vt:lpstr>公務統計報表之編審管理</vt:lpstr>
      <vt:lpstr>報表編製注意事項一</vt:lpstr>
      <vt:lpstr>報表編製注意事項二</vt:lpstr>
      <vt:lpstr>統計資料發布管理</vt:lpstr>
      <vt:lpstr>應用統計分析</vt:lpstr>
      <vt:lpstr>內部統計稽核</vt:lpstr>
      <vt:lpstr>業務檢討或教育訓練</vt:lpstr>
      <vt:lpstr>業務資訊化</vt:lpstr>
      <vt:lpstr>未來統計業務推動方向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澎湖縣政府衛生局108年公務統計研討會</dc:title>
  <dc:creator>user</dc:creator>
  <cp:lastModifiedBy>USER</cp:lastModifiedBy>
  <cp:revision>28</cp:revision>
  <dcterms:created xsi:type="dcterms:W3CDTF">2019-09-04T06:43:36Z</dcterms:created>
  <dcterms:modified xsi:type="dcterms:W3CDTF">2019-09-06T02:03:54Z</dcterms:modified>
</cp:coreProperties>
</file>